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94B"/>
    <a:srgbClr val="325046"/>
    <a:srgbClr val="281EC8"/>
    <a:srgbClr val="1C71CC"/>
    <a:srgbClr val="8CC31E"/>
    <a:srgbClr val="CD6969"/>
    <a:srgbClr val="FFFF00"/>
    <a:srgbClr val="CDDC37"/>
    <a:srgbClr val="3FCC1C"/>
    <a:srgbClr val="DD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>
        <p:scale>
          <a:sx n="90" d="100"/>
          <a:sy n="90" d="100"/>
        </p:scale>
        <p:origin x="1440" y="-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9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58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97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09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8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51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51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83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7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1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A75D8-1BE8-47ED-911E-AD7A9ECA98BD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32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正方形/長方形 50"/>
          <p:cNvSpPr/>
          <p:nvPr/>
        </p:nvSpPr>
        <p:spPr>
          <a:xfrm>
            <a:off x="491673" y="793394"/>
            <a:ext cx="594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12424" y="714146"/>
            <a:ext cx="5940000" cy="19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FB710-4525-43CE-9886-586D8A3CA0EA}"/>
              </a:ext>
            </a:extLst>
          </p:cNvPr>
          <p:cNvSpPr txBox="1"/>
          <p:nvPr/>
        </p:nvSpPr>
        <p:spPr>
          <a:xfrm>
            <a:off x="16310" y="9604877"/>
            <a:ext cx="6848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32504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ジョブカフェこうちは、（株）東京リーガルマインドが高知県</a:t>
            </a:r>
            <a:r>
              <a:rPr lang="ja-JP" altLang="en-US" sz="800" b="1" dirty="0" smtClean="0">
                <a:solidFill>
                  <a:srgbClr val="32504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から受託し、</a:t>
            </a:r>
            <a:r>
              <a:rPr lang="ja-JP" altLang="en-US" sz="800" b="1" dirty="0">
                <a:solidFill>
                  <a:srgbClr val="32504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運営しています。</a:t>
            </a:r>
            <a:endParaRPr lang="en-US" sz="800" b="1" dirty="0">
              <a:solidFill>
                <a:srgbClr val="32504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9845CBE-B592-4783-B765-401921C6C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413" y="8435906"/>
            <a:ext cx="1544689" cy="1080000"/>
          </a:xfrm>
          <a:prstGeom prst="rect">
            <a:avLst/>
          </a:prstGeom>
          <a:ln>
            <a:noFill/>
          </a:ln>
        </p:spPr>
      </p:pic>
      <p:sp>
        <p:nvSpPr>
          <p:cNvPr id="13" name="TextBox 29">
            <a:extLst>
              <a:ext uri="{FF2B5EF4-FFF2-40B4-BE49-F238E27FC236}">
                <a16:creationId xmlns:a16="http://schemas.microsoft.com/office/drawing/2014/main" id="{87A1BCDA-2CC7-4153-8943-92C3F7BA0FBF}"/>
              </a:ext>
            </a:extLst>
          </p:cNvPr>
          <p:cNvSpPr txBox="1"/>
          <p:nvPr/>
        </p:nvSpPr>
        <p:spPr>
          <a:xfrm>
            <a:off x="389660" y="8848418"/>
            <a:ext cx="3173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高知県就職支援相談センター</a:t>
            </a:r>
            <a:r>
              <a:rPr lang="en-US" altLang="ja-JP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ジョブカフェ</a:t>
            </a:r>
            <a:r>
              <a:rPr lang="ja-JP" altLang="en-US" sz="1200" spc="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こうち（本部）</a:t>
            </a:r>
            <a:r>
              <a:rPr lang="en-US" altLang="ja-JP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電話</a:t>
            </a:r>
            <a:r>
              <a:rPr lang="en-US" altLang="ja-JP" sz="1200" spc="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:088-802-1533</a:t>
            </a:r>
          </a:p>
          <a:p>
            <a:pPr>
              <a:lnSpc>
                <a:spcPts val="1200"/>
              </a:lnSpc>
            </a:pPr>
            <a:r>
              <a:rPr lang="ja-JP" altLang="en-US" sz="1200" spc="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Ｈ</a:t>
            </a:r>
            <a:r>
              <a:rPr lang="ja-JP" altLang="en-US" sz="1200" spc="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Ｐ</a:t>
            </a:r>
            <a:r>
              <a:rPr lang="en-US" altLang="ja-JP" sz="1200" spc="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</a:t>
            </a:r>
            <a:r>
              <a:rPr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https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://www.jobcafe-kochi.jp</a:t>
            </a:r>
            <a:r>
              <a:rPr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TextBox 26"/>
          <p:cNvSpPr txBox="1"/>
          <p:nvPr/>
        </p:nvSpPr>
        <p:spPr>
          <a:xfrm>
            <a:off x="-6529" y="7793915"/>
            <a:ext cx="6864318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300" dirty="0">
                <a:latin typeface="Meiryo" panose="020B0604030504040204" pitchFamily="34" charset="-128"/>
                <a:ea typeface="Meiryo" panose="020B0604030504040204" pitchFamily="34" charset="-128"/>
              </a:rPr>
              <a:t>雇用保険</a:t>
            </a:r>
            <a:r>
              <a:rPr lang="ja-JP" altLang="en-US" sz="1600" spc="3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の</a:t>
            </a:r>
            <a:r>
              <a:rPr lang="ja-JP" altLang="en-US" sz="1600" spc="300" dirty="0">
                <a:latin typeface="Meiryo" panose="020B0604030504040204" pitchFamily="34" charset="-128"/>
                <a:ea typeface="Meiryo" panose="020B0604030504040204" pitchFamily="34" charset="-128"/>
              </a:rPr>
              <a:t>求職</a:t>
            </a:r>
            <a:r>
              <a:rPr lang="ja-JP" altLang="en-US" sz="1600" spc="3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活動</a:t>
            </a:r>
            <a:r>
              <a:rPr lang="ja-JP" altLang="en-US" sz="1600" spc="300" dirty="0">
                <a:latin typeface="Meiryo" panose="020B0604030504040204" pitchFamily="34" charset="-128"/>
                <a:ea typeface="Meiryo" panose="020B0604030504040204" pitchFamily="34" charset="-128"/>
              </a:rPr>
              <a:t>として認定</a:t>
            </a:r>
            <a:r>
              <a:rPr lang="ja-JP" altLang="en-US" sz="1600" spc="3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されます</a:t>
            </a:r>
            <a:endParaRPr lang="en-US" altLang="ja-JP" sz="1600" spc="300" dirty="0" smtClean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600" spc="3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（雇用保険の受給者証をご提示ください）</a:t>
            </a:r>
            <a:endParaRPr lang="zh-CN" altLang="en-US" sz="1600" spc="3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11997" y="8449038"/>
            <a:ext cx="1951110" cy="308742"/>
          </a:xfrm>
          <a:prstGeom prst="roundRect">
            <a:avLst>
              <a:gd name="adj" fmla="val 1790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0445" y="8470765"/>
            <a:ext cx="179236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お申込み・</a:t>
            </a:r>
            <a:r>
              <a:rPr lang="ja-JP" altLang="en-US" sz="1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お問合せ</a:t>
            </a:r>
            <a:endParaRPr kumimoji="1" lang="ja-JP" altLang="en-US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760" y="8427297"/>
            <a:ext cx="900000" cy="900000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1040638" y="3532913"/>
            <a:ext cx="55159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Excel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は、どの職場でも役に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立つ「表計算ソフト」です。今回の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セミナーでは、数字や文字の入力、セルの編集、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表の作成など初歩的な機能を学びます。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32" y="6166063"/>
            <a:ext cx="1404764" cy="144000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34208" y="203197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高知県就職支援相談センター事業及び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年度就職氷河期世代サポート事業</a:t>
            </a:r>
            <a:endParaRPr lang="ja-JP" altLang="en-US" sz="1000" dirty="0">
              <a:ln w="9525"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4302643" y="1850678"/>
            <a:ext cx="1980000" cy="19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14375" y="1186872"/>
            <a:ext cx="601863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 smtClean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はじめてのパソコン</a:t>
            </a:r>
            <a:endParaRPr kumimoji="1" lang="ja-JP" altLang="en-US" sz="48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11997" y="792993"/>
            <a:ext cx="596754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5">
                    <a:lumMod val="75000"/>
                  </a:schemeClr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  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少人数セミナー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1997" y="2037345"/>
            <a:ext cx="593803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  <a:latin typeface="Eras Bold ITC" panose="020B0907030504020204" pitchFamily="34" charset="0"/>
                <a:ea typeface="HGS創英角ﾎﾟｯﾌﾟ体" panose="040B0A00000000000000" pitchFamily="50" charset="-128"/>
              </a:rPr>
              <a:t>　</a:t>
            </a:r>
            <a:r>
              <a:rPr lang="en-US" altLang="ja-JP" sz="2800" dirty="0" smtClean="0">
                <a:solidFill>
                  <a:srgbClr val="C00000"/>
                </a:solidFill>
                <a:latin typeface="Eras Bold ITC" panose="020B0907030504020204" pitchFamily="34" charset="0"/>
                <a:ea typeface="HGS創英角ﾎﾟｯﾌﾟ体" panose="040B0A00000000000000" pitchFamily="50" charset="-128"/>
              </a:rPr>
              <a:t>Excel</a:t>
            </a:r>
            <a:r>
              <a:rPr lang="ja-JP" altLang="en-US" sz="10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編</a:t>
            </a:r>
            <a:r>
              <a:rPr lang="en-US" altLang="ja-JP" sz="28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part</a:t>
            </a:r>
            <a:r>
              <a:rPr lang="ja-JP" altLang="en-US" sz="28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endParaRPr kumimoji="1" lang="ja-JP" altLang="en-US" sz="2800" dirty="0">
              <a:solidFill>
                <a:srgbClr val="C00000"/>
              </a:solidFill>
              <a:latin typeface="Eras Bold ITC" panose="020B0907030504020204" pitchFamily="34" charset="0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29939" y="2092016"/>
            <a:ext cx="29547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spc="-300" dirty="0" smtClean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Bernard MT Condensed" panose="02050806060905020404" pitchFamily="18" charset="0"/>
                <a:ea typeface="UD デジタル 教科書体 NK-B" panose="02020700000000000000" pitchFamily="18" charset="-128"/>
              </a:rPr>
              <a:t>11</a:t>
            </a:r>
            <a:r>
              <a:rPr kumimoji="1" lang="en-US" altLang="ja-JP" sz="6600" spc="-300" dirty="0" smtClean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Bernard MT Condensed" panose="02050806060905020404" pitchFamily="18" charset="0"/>
                <a:ea typeface="UD デジタル 教科書体 NK-B" panose="02020700000000000000" pitchFamily="18" charset="-128"/>
              </a:rPr>
              <a:t>/28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71128" y="3012971"/>
            <a:ext cx="1100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spc="-300" dirty="0" smtClean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4000" b="1" spc="-300" dirty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kumimoji="1" lang="en-US" altLang="ja-JP" sz="4000" b="1" spc="-300" dirty="0" smtClean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4000" b="1" spc="-300" dirty="0">
              <a:ln w="3175"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80000"/>
                  </a:prst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25181" y="5021485"/>
            <a:ext cx="4706492" cy="25968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793190" y="5095632"/>
            <a:ext cx="49781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時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】11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</a:p>
          <a:p>
            <a:pPr>
              <a:lnSpc>
                <a:spcPct val="150000"/>
              </a:lnSpc>
            </a:pP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　場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ジョブカフェこうち ２階セミナー室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　員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５名（求職中の方限定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持ち物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筆記用具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</a:t>
            </a:r>
            <a:r>
              <a:rPr lang="ja-JP" altLang="en-US" sz="13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（作成データ持ち帰り希望の方のみ）</a:t>
            </a:r>
            <a:endParaRPr lang="en-US" altLang="ja-JP" sz="1300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　師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キャリアコンサルタント　奈比川　さおり</a:t>
            </a:r>
            <a:endParaRPr kumimoji="1" lang="en-US" altLang="ja-JP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344998" y="9360858"/>
            <a:ext cx="11612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ジョブカフェこうち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07284" y="7121687"/>
            <a:ext cx="752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  び　かわ</a:t>
            </a:r>
            <a:endParaRPr kumimoji="1" lang="ja-JP" altLang="en-US" sz="9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91672" y="2891845"/>
            <a:ext cx="3463639" cy="383707"/>
          </a:xfrm>
          <a:prstGeom prst="roundRect">
            <a:avLst/>
          </a:prstGeom>
          <a:solidFill>
            <a:srgbClr val="8CC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4357" y="2866771"/>
            <a:ext cx="3838267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Excel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初心者の方歓迎 ！</a:t>
            </a:r>
            <a:endParaRPr lang="en-US" altLang="ja-JP" sz="2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242354" y="5050862"/>
            <a:ext cx="1386348" cy="923668"/>
          </a:xfrm>
          <a:prstGeom prst="wedgeRoundRectCallout">
            <a:avLst>
              <a:gd name="adj1" fmla="val -4876"/>
              <a:gd name="adj2" fmla="val 83257"/>
              <a:gd name="adj3" fmla="val 16667"/>
            </a:avLst>
          </a:prstGeom>
          <a:solidFill>
            <a:schemeClr val="bg1"/>
          </a:solidFill>
          <a:ln>
            <a:solidFill>
              <a:srgbClr val="325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72217" y="5225421"/>
            <a:ext cx="1428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32504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参加費無料</a:t>
            </a:r>
            <a:endParaRPr kumimoji="1" lang="en-US" altLang="ja-JP" b="1" dirty="0" smtClean="0">
              <a:solidFill>
                <a:srgbClr val="325046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solidFill>
                  <a:srgbClr val="32504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事前予約制</a:t>
            </a:r>
            <a:endParaRPr kumimoji="1" lang="ja-JP" altLang="en-US" b="1" dirty="0">
              <a:solidFill>
                <a:srgbClr val="325046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42624" y="137451"/>
            <a:ext cx="2550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JOBECAFE</a:t>
            </a:r>
            <a:r>
              <a:rPr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KOCHI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74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130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HGS創英ﾌﾟﾚｾﾞﾝｽEB</vt:lpstr>
      <vt:lpstr>HGS創英角ﾎﾟｯﾌﾟ体</vt:lpstr>
      <vt:lpstr>Meiryo UI</vt:lpstr>
      <vt:lpstr>UD デジタル 教科書体 NK-B</vt:lpstr>
      <vt:lpstr>Meiryo</vt:lpstr>
      <vt:lpstr>游ゴシック</vt:lpstr>
      <vt:lpstr>游ゴシック Light</vt:lpstr>
      <vt:lpstr>Arial</vt:lpstr>
      <vt:lpstr>Bernard MT Condensed</vt:lpstr>
      <vt:lpstr>Calibri</vt:lpstr>
      <vt:lpstr>Calibri Light</vt:lpstr>
      <vt:lpstr>Eras Bold ITC</vt:lpstr>
      <vt:lpstr>Office テーマ</vt:lpstr>
      <vt:lpstr>PowerPoint プレゼンテーション</vt:lpstr>
    </vt:vector>
  </TitlesOfParts>
  <Company>(株)東京リーガルマインド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JOBK03</dc:creator>
  <cp:lastModifiedBy>JOBK03</cp:lastModifiedBy>
  <cp:revision>74</cp:revision>
  <dcterms:created xsi:type="dcterms:W3CDTF">2021-04-13T08:51:37Z</dcterms:created>
  <dcterms:modified xsi:type="dcterms:W3CDTF">2022-10-25T01:53:28Z</dcterms:modified>
</cp:coreProperties>
</file>